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5"/>
  </p:notesMasterIdLst>
  <p:sldIdLst>
    <p:sldId id="271" r:id="rId3"/>
    <p:sldId id="329" r:id="rId4"/>
    <p:sldId id="272" r:id="rId5"/>
    <p:sldId id="273" r:id="rId6"/>
    <p:sldId id="270" r:id="rId7"/>
    <p:sldId id="318" r:id="rId8"/>
    <p:sldId id="319" r:id="rId9"/>
    <p:sldId id="316" r:id="rId10"/>
    <p:sldId id="320" r:id="rId11"/>
    <p:sldId id="287" r:id="rId12"/>
    <p:sldId id="301" r:id="rId13"/>
    <p:sldId id="313" r:id="rId14"/>
    <p:sldId id="314" r:id="rId15"/>
    <p:sldId id="315" r:id="rId16"/>
    <p:sldId id="326" r:id="rId17"/>
    <p:sldId id="327" r:id="rId18"/>
    <p:sldId id="328" r:id="rId19"/>
    <p:sldId id="321" r:id="rId20"/>
    <p:sldId id="322" r:id="rId21"/>
    <p:sldId id="323" r:id="rId22"/>
    <p:sldId id="324" r:id="rId23"/>
    <p:sldId id="325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7124"/>
    <a:srgbClr val="D0C6E9"/>
    <a:srgbClr val="718EA0"/>
    <a:srgbClr val="6C899B"/>
    <a:srgbClr val="F3F9FB"/>
    <a:srgbClr val="F9FCFD"/>
    <a:srgbClr val="23B0C3"/>
    <a:srgbClr val="146772"/>
    <a:srgbClr val="95E2EC"/>
    <a:srgbClr val="FAD6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95" d="100"/>
          <a:sy n="95" d="100"/>
        </p:scale>
        <p:origin x="942" y="7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-208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4891D0-C60D-45D5-9B82-221EDE9D797C}" type="datetimeFigureOut">
              <a:rPr lang="ko-KR" altLang="en-US" smtClean="0"/>
              <a:pPr/>
              <a:t>2025-04-09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012798-86B7-40FD-A307-EEC1DC8BD6B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300" y="6356350"/>
            <a:ext cx="223031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이환수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C41A778-E908-4432-BB93-29EAA93A69D6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11734798" y="6400800"/>
            <a:ext cx="7385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/9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054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82200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577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300" y="6356350"/>
            <a:ext cx="223031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ko-KR" altLang="en-US" smtClean="0">
                <a:solidFill>
                  <a:prstClr val="black"/>
                </a:solidFill>
              </a:rPr>
              <a:t>이환수</a:t>
            </a: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40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C41A778-E908-4432-BB93-29EAA93A69D6}" type="slidenum">
              <a:rPr lang="ko-KR" altLang="en-US" smtClean="0">
                <a:solidFill>
                  <a:prstClr val="black"/>
                </a:solidFill>
              </a:rPr>
              <a:pPr/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11734798" y="6400800"/>
            <a:ext cx="7385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prstClr val="black"/>
                </a:solidFill>
              </a:rPr>
              <a:t>/9</a:t>
            </a:r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054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82200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57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A1902-5E0F-4C85-6B9B-CFB8C95C2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124FC5-232C-D503-51B2-2388BA704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847630-7AE5-2706-2404-F94D6A4CF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200" y="6356350"/>
            <a:ext cx="24677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tx1"/>
                </a:solidFill>
              </a:defRPr>
            </a:lvl1pPr>
          </a:lstStyle>
          <a:p>
            <a:r>
              <a:rPr lang="ko-KR" altLang="en-US" smtClean="0">
                <a:solidFill>
                  <a:prstClr val="black"/>
                </a:solidFill>
              </a:rPr>
              <a:t>이환수</a:t>
            </a:r>
            <a:endParaRPr lang="ko-KR" altLang="en-US" dirty="0" smtClean="0">
              <a:solidFill>
                <a:prstClr val="black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98C0-863E-3233-E6CC-C61C5150E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C41A778-E908-4432-BB93-29EAA93A69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66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</p:sldLayoutIdLst>
  <p:hf sldNum="0"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A1902-5E0F-4C85-6B9B-CFB8C95C2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124FC5-232C-D503-51B2-2388BA704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847630-7AE5-2706-2404-F94D6A4CF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200" y="6356350"/>
            <a:ext cx="24677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tx1"/>
                </a:solidFill>
              </a:defRPr>
            </a:lvl1pPr>
          </a:lstStyle>
          <a:p>
            <a:r>
              <a:rPr lang="ko-KR" altLang="en-US" smtClean="0">
                <a:solidFill>
                  <a:prstClr val="black"/>
                </a:solidFill>
              </a:rPr>
              <a:t>이환수</a:t>
            </a:r>
            <a:endParaRPr lang="ko-KR" altLang="en-US" dirty="0" smtClean="0">
              <a:solidFill>
                <a:prstClr val="black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98C0-863E-3233-E6CC-C61C5150E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297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C41A778-E908-4432-BB93-29EAA93A69D6}" type="slidenum">
              <a:rPr lang="ko-KR" altLang="en-US" smtClean="0">
                <a:solidFill>
                  <a:prstClr val="black"/>
                </a:solidFill>
              </a:rPr>
              <a:pPr/>
              <a:t>‹#›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66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hf sldNum="0"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956878-ABEC-AF9A-D2CE-3CA826B6E387}"/>
              </a:ext>
            </a:extLst>
          </p:cNvPr>
          <p:cNvSpPr txBox="1"/>
          <p:nvPr/>
        </p:nvSpPr>
        <p:spPr>
          <a:xfrm>
            <a:off x="465221" y="1413041"/>
            <a:ext cx="1039900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spc="-150" dirty="0" smtClean="0">
                <a:solidFill>
                  <a:schemeClr val="bg1"/>
                </a:solidFill>
                <a:latin typeface="+mj-ea"/>
                <a:ea typeface="+mj-ea"/>
              </a:rPr>
              <a:t>요리 </a:t>
            </a:r>
            <a:r>
              <a:rPr lang="ko-KR" altLang="en-US" sz="6600" b="1" spc="-150" dirty="0" err="1" smtClean="0">
                <a:solidFill>
                  <a:schemeClr val="bg1"/>
                </a:solidFill>
                <a:latin typeface="+mj-ea"/>
                <a:ea typeface="+mj-ea"/>
              </a:rPr>
              <a:t>레서피</a:t>
            </a:r>
            <a:r>
              <a:rPr lang="ko-KR" altLang="en-US" sz="6600" b="1" spc="-150" dirty="0" smtClean="0">
                <a:solidFill>
                  <a:schemeClr val="bg1"/>
                </a:solidFill>
                <a:latin typeface="+mj-ea"/>
                <a:ea typeface="+mj-ea"/>
              </a:rPr>
              <a:t> 사이트 디자인 </a:t>
            </a:r>
            <a:endParaRPr lang="en-US" altLang="ko-KR" sz="66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BEB93D-E860-DD72-63D2-BA2ACD126D65}"/>
              </a:ext>
            </a:extLst>
          </p:cNvPr>
          <p:cNvSpPr txBox="1"/>
          <p:nvPr/>
        </p:nvSpPr>
        <p:spPr>
          <a:xfrm>
            <a:off x="513347" y="2903620"/>
            <a:ext cx="1415772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3200" dirty="0" smtClean="0">
              <a:solidFill>
                <a:schemeClr val="bg1"/>
              </a:solidFill>
            </a:endParaRPr>
          </a:p>
          <a:p>
            <a:r>
              <a:rPr lang="ko-KR" altLang="en-US" sz="3200" dirty="0" smtClean="0">
                <a:solidFill>
                  <a:schemeClr val="bg1"/>
                </a:solidFill>
              </a:rPr>
              <a:t>이환수</a:t>
            </a:r>
            <a:endParaRPr lang="en-US" altLang="ko-KR" sz="3200" dirty="0" smtClean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A083F78-7EAC-088E-92A6-2CCA7C19FAAA}"/>
              </a:ext>
            </a:extLst>
          </p:cNvPr>
          <p:cNvCxnSpPr>
            <a:cxnSpLocks/>
          </p:cNvCxnSpPr>
          <p:nvPr/>
        </p:nvCxnSpPr>
        <p:spPr>
          <a:xfrm>
            <a:off x="513347" y="2542674"/>
            <a:ext cx="1170000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962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664238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91673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spc="-300" dirty="0" smtClean="0">
                  <a:solidFill>
                    <a:schemeClr val="bg1"/>
                  </a:solidFill>
                  <a:latin typeface="+mn-ea"/>
                </a:rPr>
                <a:t>Use Case Diagram</a:t>
              </a:r>
              <a:endParaRPr lang="ko-KR" altLang="en-US" sz="4800" b="1" spc="-300" dirty="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193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47052" y="278577"/>
            <a:ext cx="3103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 smtClean="0">
                <a:solidFill>
                  <a:schemeClr val="accent1"/>
                </a:solidFill>
              </a:rPr>
              <a:t>Use Case Diagram </a:t>
            </a:r>
            <a:endParaRPr lang="ko-KR" altLang="en-US" sz="2800" b="1" spc="-15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94038" y="995363"/>
            <a:ext cx="6002337" cy="486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0930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664238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32480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 smtClean="0">
                  <a:solidFill>
                    <a:schemeClr val="bg1"/>
                  </a:solidFill>
                  <a:latin typeface="+mn-ea"/>
                </a:rPr>
                <a:t>화면 디자인</a:t>
              </a:r>
              <a:endParaRPr lang="ko-KR" altLang="en-US" sz="4800" b="1" spc="-300" dirty="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193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180389" y="345358"/>
            <a:ext cx="5681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홈</a:t>
            </a:r>
            <a:endParaRPr lang="ko-KR" altLang="en-US" sz="3200" b="1" spc="-300" dirty="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바닥글 개체 틀 3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37429" y="262548"/>
            <a:ext cx="5207103" cy="64078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10777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47052" y="278577"/>
            <a:ext cx="9717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150" dirty="0" smtClean="0">
                <a:solidFill>
                  <a:schemeClr val="accent1"/>
                </a:solidFill>
              </a:rPr>
              <a:t>한식</a:t>
            </a:r>
            <a:r>
              <a:rPr lang="en-US" altLang="ko-KR" sz="2800" b="1" spc="-150" dirty="0" smtClean="0">
                <a:solidFill>
                  <a:schemeClr val="accent1"/>
                </a:solidFill>
              </a:rPr>
              <a:t> </a:t>
            </a:r>
            <a:endParaRPr lang="ko-KR" altLang="en-US" sz="2800" b="1" spc="-15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1538" y="326380"/>
            <a:ext cx="8497033" cy="6272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0930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47052" y="278577"/>
            <a:ext cx="9717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150" dirty="0" smtClean="0">
                <a:solidFill>
                  <a:schemeClr val="accent1"/>
                </a:solidFill>
              </a:rPr>
              <a:t>양식</a:t>
            </a:r>
            <a:r>
              <a:rPr lang="en-US" altLang="ko-KR" sz="2800" b="1" spc="-150" dirty="0" smtClean="0">
                <a:solidFill>
                  <a:schemeClr val="accent1"/>
                </a:solidFill>
              </a:rPr>
              <a:t> </a:t>
            </a:r>
            <a:endParaRPr lang="ko-KR" altLang="en-US" sz="2800" b="1" spc="-15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74984" y="339623"/>
            <a:ext cx="8503627" cy="62487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0930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47052" y="278577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150" dirty="0" smtClean="0">
                <a:solidFill>
                  <a:schemeClr val="accent1"/>
                </a:solidFill>
              </a:rPr>
              <a:t>자유게시판</a:t>
            </a:r>
            <a:r>
              <a:rPr lang="en-US" altLang="ko-KR" sz="2800" b="1" spc="-150" dirty="0" smtClean="0">
                <a:solidFill>
                  <a:schemeClr val="accent1"/>
                </a:solidFill>
              </a:rPr>
              <a:t> </a:t>
            </a:r>
            <a:endParaRPr lang="ko-KR" altLang="en-US" sz="2800" b="1" spc="-15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97198" y="488218"/>
            <a:ext cx="9983787" cy="5973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0930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47052" y="278577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150" dirty="0" smtClean="0">
                <a:solidFill>
                  <a:schemeClr val="accent1"/>
                </a:solidFill>
              </a:rPr>
              <a:t>회원가입</a:t>
            </a:r>
            <a:r>
              <a:rPr lang="en-US" altLang="ko-KR" sz="2800" b="1" spc="-150" dirty="0" smtClean="0">
                <a:solidFill>
                  <a:schemeClr val="accent1"/>
                </a:solidFill>
              </a:rPr>
              <a:t> </a:t>
            </a:r>
            <a:endParaRPr lang="ko-KR" altLang="en-US" sz="2800" b="1" spc="-15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07859" y="586153"/>
            <a:ext cx="7110156" cy="5213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0930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7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664238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 smtClean="0">
                  <a:solidFill>
                    <a:prstClr val="white"/>
                  </a:solidFill>
                  <a:latin typeface="Pretendard Black"/>
                  <a:ea typeface="+mj-ea"/>
                </a:rPr>
                <a:t>4</a:t>
              </a:r>
              <a:endParaRPr lang="ko-KR" altLang="en-US" sz="19900" b="1" dirty="0">
                <a:solidFill>
                  <a:prstClr val="white"/>
                </a:solidFill>
                <a:latin typeface="Pretendard Black"/>
                <a:ea typeface="+mj-ea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267092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 smtClean="0">
                  <a:solidFill>
                    <a:prstClr val="white"/>
                  </a:solidFill>
                </a:rPr>
                <a:t>구현 기능</a:t>
              </a:r>
              <a:endParaRPr lang="ko-KR" altLang="en-US" sz="4800" b="1" spc="-300" dirty="0">
                <a:solidFill>
                  <a:prstClr val="white"/>
                </a:solidFill>
              </a:endParaRPr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193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7431" y="4410075"/>
            <a:ext cx="4505325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3429" y="937481"/>
            <a:ext cx="2847975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47052" y="278577"/>
            <a:ext cx="2335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 smtClean="0">
                <a:solidFill>
                  <a:schemeClr val="accent1"/>
                </a:solidFill>
              </a:rPr>
              <a:t>- </a:t>
            </a:r>
            <a:r>
              <a:rPr lang="ko-KR" altLang="en-US" sz="2800" b="1" spc="-150" dirty="0" smtClean="0">
                <a:solidFill>
                  <a:schemeClr val="accent1"/>
                </a:solidFill>
              </a:rPr>
              <a:t>홈으로 이동</a:t>
            </a:r>
            <a:r>
              <a:rPr lang="en-US" altLang="ko-KR" sz="2800" b="1" spc="-150" dirty="0" smtClean="0">
                <a:solidFill>
                  <a:schemeClr val="accent1"/>
                </a:solidFill>
              </a:rPr>
              <a:t> </a:t>
            </a:r>
            <a:endParaRPr lang="ko-KR" altLang="en-US" sz="2800" b="1" spc="-15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240837" y="2107377"/>
            <a:ext cx="2228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 smtClean="0">
                <a:solidFill>
                  <a:schemeClr val="accent1"/>
                </a:solidFill>
              </a:rPr>
              <a:t>- </a:t>
            </a:r>
            <a:r>
              <a:rPr lang="ko-KR" altLang="en-US" sz="2800" b="1" spc="-150" dirty="0" smtClean="0">
                <a:solidFill>
                  <a:schemeClr val="accent1"/>
                </a:solidFill>
              </a:rPr>
              <a:t>자유게시판</a:t>
            </a:r>
            <a:r>
              <a:rPr lang="en-US" altLang="ko-KR" sz="2800" b="1" spc="-150" dirty="0" smtClean="0">
                <a:solidFill>
                  <a:schemeClr val="accent1"/>
                </a:solidFill>
              </a:rPr>
              <a:t> </a:t>
            </a:r>
            <a:endParaRPr lang="ko-KR" altLang="en-US" sz="2800" b="1" spc="-150" dirty="0">
              <a:solidFill>
                <a:schemeClr val="accen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86862" y="937846"/>
            <a:ext cx="527538" cy="4923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EF1453-BC33-8329-E803-35808F5E93AA}"/>
              </a:ext>
            </a:extLst>
          </p:cNvPr>
          <p:cNvSpPr txBox="1"/>
          <p:nvPr/>
        </p:nvSpPr>
        <p:spPr>
          <a:xfrm>
            <a:off x="295198" y="1495309"/>
            <a:ext cx="111348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2200" spc="-150" dirty="0" smtClean="0">
                <a:solidFill>
                  <a:schemeClr val="accent1"/>
                </a:solidFill>
              </a:rPr>
              <a:t> 메뉴 바에서 홈 버튼 클릭 시 홈으로 이동</a:t>
            </a:r>
            <a:endParaRPr lang="en-US" altLang="ko-KR" sz="2200" spc="-150" dirty="0" smtClean="0">
              <a:solidFill>
                <a:schemeClr val="accent1"/>
              </a:solidFill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3429" y="2602158"/>
            <a:ext cx="2847975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5EF1453-BC33-8329-E803-35808F5E93AA}"/>
              </a:ext>
            </a:extLst>
          </p:cNvPr>
          <p:cNvSpPr txBox="1"/>
          <p:nvPr/>
        </p:nvSpPr>
        <p:spPr>
          <a:xfrm>
            <a:off x="295198" y="3159986"/>
            <a:ext cx="111348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2200" spc="-150" dirty="0" smtClean="0">
                <a:solidFill>
                  <a:schemeClr val="accent1"/>
                </a:solidFill>
              </a:rPr>
              <a:t> 메뉴 바에서 자유게시판 버튼 클릭 시 자유게시판 페이지로 이동</a:t>
            </a:r>
            <a:endParaRPr lang="en-US" altLang="ko-KR" sz="2200" spc="-150" dirty="0" smtClean="0">
              <a:solidFill>
                <a:schemeClr val="accent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828801" y="2614246"/>
            <a:ext cx="949568" cy="4923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322899" y="3912731"/>
            <a:ext cx="18886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 smtClean="0">
                <a:solidFill>
                  <a:schemeClr val="accent1"/>
                </a:solidFill>
              </a:rPr>
              <a:t>- </a:t>
            </a:r>
            <a:r>
              <a:rPr lang="ko-KR" altLang="en-US" sz="2800" b="1" spc="-150" dirty="0" smtClean="0">
                <a:solidFill>
                  <a:schemeClr val="accent1"/>
                </a:solidFill>
              </a:rPr>
              <a:t>회원가입</a:t>
            </a:r>
            <a:r>
              <a:rPr lang="en-US" altLang="ko-KR" sz="2800" b="1" spc="-150" dirty="0" smtClean="0">
                <a:solidFill>
                  <a:schemeClr val="accent1"/>
                </a:solidFill>
              </a:rPr>
              <a:t> </a:t>
            </a:r>
            <a:endParaRPr lang="ko-KR" altLang="en-US" sz="2800" b="1" spc="-150" dirty="0">
              <a:solidFill>
                <a:schemeClr val="accent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EF1453-BC33-8329-E803-35808F5E93AA}"/>
              </a:ext>
            </a:extLst>
          </p:cNvPr>
          <p:cNvSpPr txBox="1"/>
          <p:nvPr/>
        </p:nvSpPr>
        <p:spPr>
          <a:xfrm>
            <a:off x="377260" y="4965340"/>
            <a:ext cx="111348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2200" spc="-150" dirty="0" smtClean="0">
                <a:solidFill>
                  <a:schemeClr val="accent1"/>
                </a:solidFill>
              </a:rPr>
              <a:t> 메뉴 바에서 회원가입 버튼 클릭 시 회원가입 페이지로 이동</a:t>
            </a:r>
            <a:endParaRPr lang="en-US" altLang="ko-KR" sz="2200" spc="-150" dirty="0" smtClean="0">
              <a:solidFill>
                <a:schemeClr val="accent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220309" y="4384431"/>
            <a:ext cx="808891" cy="4923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0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48DE9C-B5AD-BAA4-4EBD-53FA1916E9A2}"/>
              </a:ext>
            </a:extLst>
          </p:cNvPr>
          <p:cNvSpPr txBox="1"/>
          <p:nvPr/>
        </p:nvSpPr>
        <p:spPr>
          <a:xfrm>
            <a:off x="670907" y="696492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1"/>
                </a:solidFill>
                <a:latin typeface="+mj-ea"/>
                <a:ea typeface="+mj-ea"/>
              </a:rPr>
              <a:t>서비스 소</a:t>
            </a:r>
            <a:r>
              <a:rPr lang="ko-KR" altLang="en-US" sz="3600" b="1" dirty="0" smtClean="0">
                <a:solidFill>
                  <a:schemeClr val="accent1"/>
                </a:solidFill>
                <a:latin typeface="+mj-ea"/>
                <a:ea typeface="+mj-ea"/>
              </a:rPr>
              <a:t>개</a:t>
            </a:r>
            <a:endParaRPr lang="ko-KR" altLang="en-US" sz="36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95F5617-8CB3-2C90-D484-7E78AF629F77}"/>
              </a:ext>
            </a:extLst>
          </p:cNvPr>
          <p:cNvCxnSpPr/>
          <p:nvPr/>
        </p:nvCxnSpPr>
        <p:spPr>
          <a:xfrm>
            <a:off x="0" y="1472701"/>
            <a:ext cx="12060000" cy="0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01645" y="1879043"/>
            <a:ext cx="1045670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요리 </a:t>
            </a:r>
            <a:r>
              <a:rPr lang="ko-KR" altLang="en-US" dirty="0" err="1" smtClean="0"/>
              <a:t>래서피를</a:t>
            </a:r>
            <a:r>
              <a:rPr lang="ko-KR" altLang="en-US" dirty="0" smtClean="0"/>
              <a:t> 제공하여 고객은 가정에서 쉽게 요리를 할 수 있도록 도와 준다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고객들의 </a:t>
            </a:r>
            <a:r>
              <a:rPr lang="ko-KR" altLang="en-US" dirty="0" err="1" smtClean="0"/>
              <a:t>레서피를</a:t>
            </a:r>
            <a:r>
              <a:rPr lang="ko-KR" altLang="en-US" dirty="0" smtClean="0"/>
              <a:t> 공유하여 다양한 요리를 접할 수 있고 나아가 요리 연구에 도움을 줄 수 있다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요리를 처음 접하거나 자신이 없는 고객도 참고할 수 있는 자료가 있어서 요리에 대한 자신감을</a:t>
            </a:r>
            <a:endParaRPr lang="en-US" altLang="ko-KR" dirty="0" smtClean="0"/>
          </a:p>
          <a:p>
            <a:r>
              <a:rPr lang="en-US" altLang="ko-KR" dirty="0" smtClean="0"/>
              <a:t>     </a:t>
            </a:r>
            <a:r>
              <a:rPr lang="ko-KR" altLang="en-US" dirty="0" smtClean="0"/>
              <a:t>갖는데 도움이 된다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48DE9C-B5AD-BAA4-4EBD-53FA1916E9A2}"/>
              </a:ext>
            </a:extLst>
          </p:cNvPr>
          <p:cNvSpPr txBox="1"/>
          <p:nvPr/>
        </p:nvSpPr>
        <p:spPr>
          <a:xfrm>
            <a:off x="682633" y="352175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1"/>
                </a:solidFill>
                <a:latin typeface="+mj-ea"/>
                <a:ea typeface="+mj-ea"/>
              </a:rPr>
              <a:t>주요 메뉴</a:t>
            </a:r>
            <a:endParaRPr lang="ko-KR" altLang="en-US" sz="36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95F5617-8CB3-2C90-D484-7E78AF629F77}"/>
              </a:ext>
            </a:extLst>
          </p:cNvPr>
          <p:cNvCxnSpPr/>
          <p:nvPr/>
        </p:nvCxnSpPr>
        <p:spPr>
          <a:xfrm>
            <a:off x="11726" y="4297966"/>
            <a:ext cx="12060000" cy="0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13371" y="4739815"/>
            <a:ext cx="81483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한식 소개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한식에 대한 설명과 다양한 요리를 자세하게 설명한다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양식 소개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양식에 대한 역사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설명 나라별 특징을 설명한다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자유게시판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요리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이야기의 컨셉 별 글을 작성하여 서로 공유할 수 있다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91043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47052" y="278577"/>
            <a:ext cx="2335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 smtClean="0">
                <a:solidFill>
                  <a:schemeClr val="accent1"/>
                </a:solidFill>
              </a:rPr>
              <a:t>- </a:t>
            </a:r>
            <a:r>
              <a:rPr lang="ko-KR" altLang="en-US" sz="2800" b="1" spc="-150" dirty="0" smtClean="0">
                <a:solidFill>
                  <a:schemeClr val="accent1"/>
                </a:solidFill>
              </a:rPr>
              <a:t>로그인 기능</a:t>
            </a:r>
            <a:r>
              <a:rPr lang="en-US" altLang="ko-KR" sz="2800" b="1" spc="-150" dirty="0" smtClean="0">
                <a:solidFill>
                  <a:schemeClr val="accent1"/>
                </a:solidFill>
              </a:rPr>
              <a:t> </a:t>
            </a:r>
            <a:endParaRPr lang="ko-KR" altLang="en-US" sz="2800" b="1" spc="-15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EF1453-BC33-8329-E803-35808F5E93AA}"/>
              </a:ext>
            </a:extLst>
          </p:cNvPr>
          <p:cNvSpPr txBox="1"/>
          <p:nvPr/>
        </p:nvSpPr>
        <p:spPr>
          <a:xfrm>
            <a:off x="283475" y="1858724"/>
            <a:ext cx="541394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2200" spc="-150" dirty="0" smtClean="0">
                <a:solidFill>
                  <a:schemeClr val="accent1"/>
                </a:solidFill>
              </a:rPr>
              <a:t> 아이디 및 비밀번호를 입력하고 로그인 버튼 클릭 시 아이디와 비밀번호의 최소 글자수 이상이면 로그인 확인 </a:t>
            </a:r>
            <a:r>
              <a:rPr lang="ko-KR" altLang="en-US" sz="2200" spc="-150" dirty="0" err="1" smtClean="0">
                <a:solidFill>
                  <a:schemeClr val="accent1"/>
                </a:solidFill>
              </a:rPr>
              <a:t>알림창을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>, 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그렇지 않으면 올바르게 입력하라는 </a:t>
            </a:r>
            <a:r>
              <a:rPr lang="ko-KR" altLang="en-US" sz="2200" spc="-150" dirty="0" err="1" smtClean="0">
                <a:solidFill>
                  <a:schemeClr val="accent1"/>
                </a:solidFill>
              </a:rPr>
              <a:t>알림창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 출력</a:t>
            </a:r>
            <a:endParaRPr lang="en-US" altLang="ko-KR" sz="2200" spc="-150" dirty="0" smtClean="0">
              <a:solidFill>
                <a:schemeClr val="accent1"/>
              </a:solidFill>
            </a:endParaRPr>
          </a:p>
        </p:txBody>
      </p:sp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4692" y="951767"/>
            <a:ext cx="4505325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9" name="직사각형 18"/>
          <p:cNvSpPr/>
          <p:nvPr/>
        </p:nvSpPr>
        <p:spPr>
          <a:xfrm>
            <a:off x="293077" y="926123"/>
            <a:ext cx="2942491" cy="4923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6913266" y="1336431"/>
            <a:ext cx="4320791" cy="40092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소스첨부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30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47052" y="278577"/>
            <a:ext cx="59723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150" dirty="0" smtClean="0">
                <a:solidFill>
                  <a:schemeClr val="accent1"/>
                </a:solidFill>
              </a:rPr>
              <a:t>- </a:t>
            </a:r>
            <a:r>
              <a:rPr lang="ko-KR" altLang="en-US" sz="2800" b="1" spc="-150" dirty="0" smtClean="0">
                <a:solidFill>
                  <a:schemeClr val="accent1"/>
                </a:solidFill>
              </a:rPr>
              <a:t>회원가입 페이지 내 유효성 검사</a:t>
            </a:r>
            <a:r>
              <a:rPr lang="en-US" altLang="ko-KR" sz="2800" b="1" spc="-150" dirty="0" smtClean="0">
                <a:solidFill>
                  <a:schemeClr val="accent1"/>
                </a:solidFill>
              </a:rPr>
              <a:t>(1/2) </a:t>
            </a:r>
            <a:endParaRPr lang="ko-KR" altLang="en-US" sz="2800" b="1" spc="-15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EF1453-BC33-8329-E803-35808F5E93AA}"/>
              </a:ext>
            </a:extLst>
          </p:cNvPr>
          <p:cNvSpPr txBox="1"/>
          <p:nvPr/>
        </p:nvSpPr>
        <p:spPr>
          <a:xfrm>
            <a:off x="283475" y="897432"/>
            <a:ext cx="541394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2200" spc="-150" dirty="0" smtClean="0">
                <a:solidFill>
                  <a:schemeClr val="accent1"/>
                </a:solidFill>
              </a:rPr>
              <a:t> 아이디와 비밀번호는 필수로 입력해야 하고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>,</a:t>
            </a:r>
            <a:br>
              <a:rPr lang="en-US" altLang="ko-KR" sz="2200" spc="-150" dirty="0" smtClean="0">
                <a:solidFill>
                  <a:schemeClr val="accent1"/>
                </a:solidFill>
              </a:rPr>
            </a:br>
            <a:r>
              <a:rPr lang="en-US" altLang="ko-KR" sz="2200" spc="-150" dirty="0" smtClean="0">
                <a:solidFill>
                  <a:schemeClr val="accent1"/>
                </a:solidFill>
              </a:rPr>
              <a:t>   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각각 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>6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자리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>, 8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자리 이상이어야 함</a:t>
            </a:r>
            <a:endParaRPr lang="en-US" altLang="ko-KR" sz="2200" spc="-150" dirty="0" smtClean="0">
              <a:solidFill>
                <a:schemeClr val="accent1"/>
              </a:solidFill>
            </a:endParaRPr>
          </a:p>
          <a:p>
            <a:pPr>
              <a:buFont typeface="Arial" pitchFamily="34" charset="0"/>
              <a:buChar char="•"/>
            </a:pPr>
            <a:endParaRPr lang="en-US" altLang="ko-KR" sz="2200" spc="-150" dirty="0" smtClean="0">
              <a:solidFill>
                <a:schemeClr val="accent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200" spc="-150" dirty="0" smtClean="0">
                <a:solidFill>
                  <a:schemeClr val="accent1"/>
                </a:solidFill>
              </a:rPr>
              <a:t> 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비밀번호는 특수문자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>(!@#$%^&amp;*)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를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> 1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개 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/>
            </a:r>
            <a:br>
              <a:rPr lang="en-US" altLang="ko-KR" sz="2200" spc="-150" dirty="0" smtClean="0">
                <a:solidFill>
                  <a:schemeClr val="accent1"/>
                </a:solidFill>
              </a:rPr>
            </a:br>
            <a:r>
              <a:rPr lang="en-US" altLang="ko-KR" sz="2200" spc="-150" dirty="0" smtClean="0">
                <a:solidFill>
                  <a:schemeClr val="accent1"/>
                </a:solidFill>
              </a:rPr>
              <a:t>  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이상 포함해야 함</a:t>
            </a:r>
            <a:endParaRPr lang="en-US" altLang="ko-KR" sz="2200" spc="-150" dirty="0" smtClean="0">
              <a:solidFill>
                <a:schemeClr val="accent1"/>
              </a:solidFill>
            </a:endParaRPr>
          </a:p>
          <a:p>
            <a:pPr>
              <a:buFont typeface="Arial" pitchFamily="34" charset="0"/>
              <a:buChar char="•"/>
            </a:pPr>
            <a:endParaRPr lang="en-US" altLang="ko-KR" sz="2200" spc="-150" dirty="0" smtClean="0">
              <a:solidFill>
                <a:schemeClr val="accent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200" spc="-150" dirty="0" smtClean="0">
                <a:solidFill>
                  <a:schemeClr val="accent1"/>
                </a:solidFill>
              </a:rPr>
              <a:t> 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조건이 만족되지 않는 경우 해당 조건을 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/>
            </a:r>
            <a:br>
              <a:rPr lang="en-US" altLang="ko-KR" sz="2200" spc="-150" dirty="0" smtClean="0">
                <a:solidFill>
                  <a:schemeClr val="accent1"/>
                </a:solidFill>
              </a:rPr>
            </a:br>
            <a:r>
              <a:rPr lang="en-US" altLang="ko-KR" sz="2200" spc="-150" dirty="0" smtClean="0">
                <a:solidFill>
                  <a:schemeClr val="accent1"/>
                </a:solidFill>
              </a:rPr>
              <a:t>  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충족시켜야 한다는 알림 창 팝업</a:t>
            </a:r>
            <a:endParaRPr lang="en-US" altLang="ko-KR" sz="2200" spc="-150" dirty="0" smtClean="0">
              <a:solidFill>
                <a:schemeClr val="accen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13266" y="1336431"/>
            <a:ext cx="4320791" cy="40092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소스첨부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30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47052" y="278577"/>
            <a:ext cx="6077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150" dirty="0" smtClean="0">
                <a:solidFill>
                  <a:schemeClr val="accent1"/>
                </a:solidFill>
              </a:rPr>
              <a:t>- </a:t>
            </a:r>
            <a:r>
              <a:rPr lang="ko-KR" altLang="en-US" sz="2800" b="1" spc="-150" dirty="0" smtClean="0">
                <a:solidFill>
                  <a:schemeClr val="accent1"/>
                </a:solidFill>
              </a:rPr>
              <a:t>회원가입 페이지 내 유효성 검사</a:t>
            </a:r>
            <a:r>
              <a:rPr lang="en-US" altLang="ko-KR" sz="2800" b="1" spc="-150" dirty="0" smtClean="0">
                <a:solidFill>
                  <a:schemeClr val="accent1"/>
                </a:solidFill>
              </a:rPr>
              <a:t> (2/2) </a:t>
            </a:r>
            <a:endParaRPr lang="ko-KR" altLang="en-US" sz="2800" b="1" spc="-150" dirty="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EF1453-BC33-8329-E803-35808F5E93AA}"/>
              </a:ext>
            </a:extLst>
          </p:cNvPr>
          <p:cNvSpPr txBox="1"/>
          <p:nvPr/>
        </p:nvSpPr>
        <p:spPr>
          <a:xfrm>
            <a:off x="283475" y="897432"/>
            <a:ext cx="541394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2200" spc="-150" dirty="0" smtClean="0">
                <a:solidFill>
                  <a:schemeClr val="accent1"/>
                </a:solidFill>
              </a:rPr>
              <a:t> </a:t>
            </a:r>
            <a:r>
              <a:rPr lang="ko-KR" altLang="en-US" sz="2200" spc="-150" dirty="0" err="1" smtClean="0">
                <a:solidFill>
                  <a:schemeClr val="accent1"/>
                </a:solidFill>
              </a:rPr>
              <a:t>이메일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 입력은 선택이지만 입력한 경우 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/>
            </a:r>
            <a:br>
              <a:rPr lang="en-US" altLang="ko-KR" sz="2200" spc="-150" dirty="0" smtClean="0">
                <a:solidFill>
                  <a:schemeClr val="accent1"/>
                </a:solidFill>
              </a:rPr>
            </a:br>
            <a:r>
              <a:rPr lang="en-US" altLang="ko-KR" sz="2200" spc="-150" dirty="0" smtClean="0">
                <a:solidFill>
                  <a:schemeClr val="accent1"/>
                </a:solidFill>
              </a:rPr>
              <a:t>  @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와 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>.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이 포함되어야 하고 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>@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의 위치가 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>.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보다 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/>
            </a:r>
            <a:br>
              <a:rPr lang="en-US" altLang="ko-KR" sz="2200" spc="-150" dirty="0" smtClean="0">
                <a:solidFill>
                  <a:schemeClr val="accent1"/>
                </a:solidFill>
              </a:rPr>
            </a:br>
            <a:r>
              <a:rPr lang="en-US" altLang="ko-KR" sz="2200" spc="-150" dirty="0" smtClean="0">
                <a:solidFill>
                  <a:schemeClr val="accent1"/>
                </a:solidFill>
              </a:rPr>
              <a:t>  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앞이어야 함</a:t>
            </a:r>
            <a:endParaRPr lang="en-US" altLang="ko-KR" sz="2200" spc="-150" dirty="0" smtClean="0">
              <a:solidFill>
                <a:schemeClr val="accent1"/>
              </a:solidFill>
            </a:endParaRPr>
          </a:p>
          <a:p>
            <a:pPr>
              <a:buFont typeface="Arial" pitchFamily="34" charset="0"/>
              <a:buChar char="•"/>
            </a:pPr>
            <a:endParaRPr lang="en-US" altLang="ko-KR" sz="2200" spc="-150" dirty="0" smtClean="0">
              <a:solidFill>
                <a:schemeClr val="accent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200" spc="-150" dirty="0" smtClean="0">
                <a:solidFill>
                  <a:schemeClr val="accent1"/>
                </a:solidFill>
              </a:rPr>
              <a:t> 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충족되지 않는 경우 알림 창 팝업</a:t>
            </a:r>
            <a:endParaRPr lang="en-US" altLang="ko-KR" sz="2200" spc="-150" dirty="0" smtClean="0">
              <a:solidFill>
                <a:schemeClr val="accent1"/>
              </a:solidFill>
            </a:endParaRPr>
          </a:p>
          <a:p>
            <a:pPr>
              <a:buFont typeface="Arial" pitchFamily="34" charset="0"/>
              <a:buChar char="•"/>
            </a:pPr>
            <a:endParaRPr lang="en-US" altLang="ko-KR" sz="2200" spc="-150" dirty="0" smtClean="0">
              <a:solidFill>
                <a:schemeClr val="accent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200" spc="-150" dirty="0" smtClean="0">
                <a:solidFill>
                  <a:schemeClr val="accent1"/>
                </a:solidFill>
              </a:rPr>
              <a:t> 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모든 조건을 만족한 경우 </a:t>
            </a:r>
            <a:r>
              <a:rPr lang="en-US" altLang="ko-KR" sz="2200" spc="-150" dirty="0" smtClean="0">
                <a:solidFill>
                  <a:schemeClr val="accent1"/>
                </a:solidFill>
              </a:rPr>
              <a:t>submit() </a:t>
            </a:r>
            <a:r>
              <a:rPr lang="ko-KR" altLang="en-US" sz="2200" spc="-150" dirty="0" smtClean="0">
                <a:solidFill>
                  <a:schemeClr val="accent1"/>
                </a:solidFill>
              </a:rPr>
              <a:t>호출</a:t>
            </a:r>
            <a:endParaRPr lang="en-US" altLang="ko-KR" sz="2200" spc="-150" dirty="0" smtClean="0">
              <a:solidFill>
                <a:schemeClr val="accent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913266" y="1336431"/>
            <a:ext cx="4320791" cy="40092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소스첨부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303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02CED0DE-6F71-71B8-7E6B-E4BBFE00151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31"/>
          <a:stretch/>
        </p:blipFill>
        <p:spPr>
          <a:xfrm>
            <a:off x="6096000" y="0"/>
            <a:ext cx="6108378" cy="6858000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95F5617-8CB3-2C90-D484-7E78AF629F77}"/>
              </a:ext>
            </a:extLst>
          </p:cNvPr>
          <p:cNvCxnSpPr/>
          <p:nvPr/>
        </p:nvCxnSpPr>
        <p:spPr>
          <a:xfrm>
            <a:off x="144378" y="176464"/>
            <a:ext cx="12060000" cy="0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B4A3B93-1F0C-9A0F-F5F7-F4FD3957F3AF}"/>
              </a:ext>
            </a:extLst>
          </p:cNvPr>
          <p:cNvCxnSpPr/>
          <p:nvPr/>
        </p:nvCxnSpPr>
        <p:spPr>
          <a:xfrm>
            <a:off x="144378" y="6705601"/>
            <a:ext cx="12060000" cy="0"/>
          </a:xfrm>
          <a:prstGeom prst="line">
            <a:avLst/>
          </a:prstGeom>
          <a:ln w="31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48DE9C-B5AD-BAA4-4EBD-53FA1916E9A2}"/>
              </a:ext>
            </a:extLst>
          </p:cNvPr>
          <p:cNvSpPr txBox="1"/>
          <p:nvPr/>
        </p:nvSpPr>
        <p:spPr>
          <a:xfrm>
            <a:off x="670907" y="696492"/>
            <a:ext cx="982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accent1"/>
                </a:solidFill>
                <a:latin typeface="+mj-ea"/>
                <a:ea typeface="+mj-ea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8183-DB54-F711-9B69-C8C5752AF7AF}"/>
              </a:ext>
            </a:extLst>
          </p:cNvPr>
          <p:cNvSpPr txBox="1"/>
          <p:nvPr/>
        </p:nvSpPr>
        <p:spPr>
          <a:xfrm>
            <a:off x="1297447" y="1742829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accent1"/>
                </a:solidFill>
              </a:rPr>
              <a:t>1</a:t>
            </a:r>
            <a:endParaRPr lang="ko-KR" altLang="en-US" sz="2000" b="1" spc="-150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5F8E78-68AC-B048-5336-EE835D4169E6}"/>
              </a:ext>
            </a:extLst>
          </p:cNvPr>
          <p:cNvSpPr txBox="1"/>
          <p:nvPr/>
        </p:nvSpPr>
        <p:spPr>
          <a:xfrm>
            <a:off x="2026207" y="1681274"/>
            <a:ext cx="15969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 smtClean="0">
                <a:solidFill>
                  <a:schemeClr val="accent1"/>
                </a:solidFill>
              </a:rPr>
              <a:t>Prototype</a:t>
            </a:r>
            <a:endParaRPr lang="ko-KR" altLang="en-US" sz="2800" spc="-150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5CD14-4594-1730-18CF-710701846C6F}"/>
              </a:ext>
            </a:extLst>
          </p:cNvPr>
          <p:cNvSpPr txBox="1"/>
          <p:nvPr/>
        </p:nvSpPr>
        <p:spPr>
          <a:xfrm>
            <a:off x="1285724" y="265031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 smtClean="0">
                <a:solidFill>
                  <a:schemeClr val="accent1"/>
                </a:solidFill>
              </a:rPr>
              <a:t>2</a:t>
            </a:r>
            <a:endParaRPr lang="ko-KR" altLang="en-US" sz="2000" b="1" spc="-150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B9965-4F0D-8E0C-4C5A-019C795529F3}"/>
              </a:ext>
            </a:extLst>
          </p:cNvPr>
          <p:cNvSpPr txBox="1"/>
          <p:nvPr/>
        </p:nvSpPr>
        <p:spPr>
          <a:xfrm>
            <a:off x="2014484" y="2588758"/>
            <a:ext cx="2868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 smtClean="0">
                <a:solidFill>
                  <a:schemeClr val="accent1"/>
                </a:solidFill>
              </a:rPr>
              <a:t>Use Case Diagram</a:t>
            </a:r>
            <a:endParaRPr lang="ko-KR" altLang="en-US" sz="2800" spc="-150" dirty="0">
              <a:solidFill>
                <a:schemeClr val="accent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7B173C-BF4B-5D6B-514A-71779E736CDB}"/>
              </a:ext>
            </a:extLst>
          </p:cNvPr>
          <p:cNvSpPr txBox="1"/>
          <p:nvPr/>
        </p:nvSpPr>
        <p:spPr>
          <a:xfrm>
            <a:off x="2026207" y="960790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1"/>
                </a:solidFill>
                <a:latin typeface="+mn-ea"/>
              </a:rPr>
              <a:t>table of contents</a:t>
            </a:r>
            <a:endParaRPr lang="ko-KR" altLang="en-US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4" name="바닥글 개체 틀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C5CD14-4594-1730-18CF-710701846C6F}"/>
              </a:ext>
            </a:extLst>
          </p:cNvPr>
          <p:cNvSpPr txBox="1"/>
          <p:nvPr/>
        </p:nvSpPr>
        <p:spPr>
          <a:xfrm>
            <a:off x="1285724" y="3588160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 smtClean="0">
                <a:solidFill>
                  <a:schemeClr val="accent1"/>
                </a:solidFill>
              </a:rPr>
              <a:t>3</a:t>
            </a:r>
            <a:endParaRPr lang="ko-KR" altLang="en-US" sz="2000" b="1" spc="-150" dirty="0">
              <a:solidFill>
                <a:schemeClr val="accent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4BB9965-4F0D-8E0C-4C5A-019C795529F3}"/>
              </a:ext>
            </a:extLst>
          </p:cNvPr>
          <p:cNvSpPr txBox="1"/>
          <p:nvPr/>
        </p:nvSpPr>
        <p:spPr>
          <a:xfrm>
            <a:off x="2014484" y="3526605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chemeClr val="accent1"/>
                </a:solidFill>
              </a:rPr>
              <a:t>화면 디자인</a:t>
            </a:r>
            <a:endParaRPr lang="ko-KR" altLang="en-US" sz="2800" spc="-150" dirty="0">
              <a:solidFill>
                <a:schemeClr val="accent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C5CD14-4594-1730-18CF-710701846C6F}"/>
              </a:ext>
            </a:extLst>
          </p:cNvPr>
          <p:cNvSpPr txBox="1"/>
          <p:nvPr/>
        </p:nvSpPr>
        <p:spPr>
          <a:xfrm>
            <a:off x="1285725" y="4561177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 smtClean="0">
                <a:solidFill>
                  <a:schemeClr val="accent1"/>
                </a:solidFill>
              </a:rPr>
              <a:t>4</a:t>
            </a:r>
            <a:endParaRPr lang="ko-KR" altLang="en-US" sz="2000" b="1" spc="-150" dirty="0">
              <a:solidFill>
                <a:schemeClr val="accent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BB9965-4F0D-8E0C-4C5A-019C795529F3}"/>
              </a:ext>
            </a:extLst>
          </p:cNvPr>
          <p:cNvSpPr txBox="1"/>
          <p:nvPr/>
        </p:nvSpPr>
        <p:spPr>
          <a:xfrm>
            <a:off x="2014485" y="4499622"/>
            <a:ext cx="1651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 smtClean="0">
                <a:solidFill>
                  <a:schemeClr val="accent1"/>
                </a:solidFill>
              </a:rPr>
              <a:t>구현 기능</a:t>
            </a:r>
            <a:endParaRPr lang="ko-KR" altLang="en-US" sz="2800" spc="-15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314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430200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274536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spc="-300" dirty="0" smtClean="0">
                  <a:solidFill>
                    <a:schemeClr val="bg1"/>
                  </a:solidFill>
                  <a:latin typeface="+mn-ea"/>
                </a:rPr>
                <a:t>Prototype</a:t>
              </a:r>
              <a:endParaRPr lang="ko-KR" altLang="en-US" sz="4800" b="1" spc="-300" dirty="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6744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180388" y="345358"/>
            <a:ext cx="40868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Prototype</a:t>
            </a:r>
          </a:p>
          <a:p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- Home( index.html )</a:t>
            </a:r>
            <a:endParaRPr lang="ko-KR" altLang="en-US" sz="3200" b="1" spc="-300" dirty="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바닥글 개체 틀 3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2473569" y="1559169"/>
            <a:ext cx="8968154" cy="50057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2473568" y="1559169"/>
            <a:ext cx="3235569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로고 이미지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&lt;div id=“header_00”&gt;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709139" y="1559170"/>
            <a:ext cx="5732584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검색 필드 </a:t>
            </a:r>
            <a:r>
              <a:rPr lang="en-US" altLang="ko-KR" dirty="0" smtClean="0">
                <a:solidFill>
                  <a:schemeClr val="tx1"/>
                </a:solidFill>
              </a:rPr>
              <a:t>&lt;div id=“header_01”&gt;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473569" y="2121877"/>
            <a:ext cx="5251940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메뉴 </a:t>
            </a:r>
            <a:r>
              <a:rPr lang="en-US" altLang="ko-KR" dirty="0" smtClean="0">
                <a:solidFill>
                  <a:schemeClr val="tx1"/>
                </a:solidFill>
              </a:rPr>
              <a:t>&lt;div id=“nav100”&gt;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713783" y="2121877"/>
            <a:ext cx="3727940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로그인 필드</a:t>
            </a:r>
            <a:r>
              <a:rPr lang="en-US" altLang="ko-KR" dirty="0" smtClean="0">
                <a:solidFill>
                  <a:schemeClr val="tx1"/>
                </a:solidFill>
              </a:rPr>
              <a:t> &lt;div id=“nav101”&gt;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473569" y="2684585"/>
            <a:ext cx="8968154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한식 </a:t>
            </a:r>
            <a:r>
              <a:rPr lang="ko-KR" altLang="en-US" dirty="0" err="1" smtClean="0">
                <a:solidFill>
                  <a:schemeClr val="tx1"/>
                </a:solidFill>
              </a:rPr>
              <a:t>레시피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2473569" y="4056185"/>
            <a:ext cx="8968154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양식 </a:t>
            </a:r>
            <a:r>
              <a:rPr lang="ko-KR" altLang="en-US" dirty="0" err="1" smtClean="0">
                <a:solidFill>
                  <a:schemeClr val="tx1"/>
                </a:solidFill>
              </a:rPr>
              <a:t>레시피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473569" y="5427785"/>
            <a:ext cx="8968154" cy="113713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자유 게시판 </a:t>
            </a: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77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180388" y="345358"/>
            <a:ext cx="40868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Prototype</a:t>
            </a:r>
          </a:p>
          <a:p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- </a:t>
            </a:r>
            <a:r>
              <a:rPr lang="ko-KR" altLang="en-US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한식</a:t>
            </a:r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( korean.html )</a:t>
            </a:r>
            <a:endParaRPr lang="ko-KR" altLang="en-US" sz="3200" b="1" spc="-300" dirty="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바닥글 개체 틀 3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2473569" y="1559169"/>
            <a:ext cx="8968154" cy="47947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2473568" y="1559169"/>
            <a:ext cx="3235569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로고 이미지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&lt;div id=“header_00”&gt;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709139" y="1559170"/>
            <a:ext cx="5732584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검색 필드 </a:t>
            </a:r>
            <a:r>
              <a:rPr lang="en-US" altLang="ko-KR" dirty="0" smtClean="0">
                <a:solidFill>
                  <a:schemeClr val="tx1"/>
                </a:solidFill>
              </a:rPr>
              <a:t>&lt;div id=“header_01”&gt;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473569" y="2121877"/>
            <a:ext cx="5251940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메뉴 </a:t>
            </a:r>
            <a:r>
              <a:rPr lang="en-US" altLang="ko-KR" dirty="0" smtClean="0">
                <a:solidFill>
                  <a:schemeClr val="tx1"/>
                </a:solidFill>
              </a:rPr>
              <a:t>&lt;div id=“nav100”&gt;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713783" y="2121877"/>
            <a:ext cx="3727940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로그인 필드</a:t>
            </a:r>
            <a:r>
              <a:rPr lang="en-US" altLang="ko-KR" dirty="0" smtClean="0">
                <a:solidFill>
                  <a:schemeClr val="tx1"/>
                </a:solidFill>
              </a:rPr>
              <a:t> &lt;div id=“nav101”&gt;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473570" y="2672863"/>
            <a:ext cx="2977661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5451229" y="2672863"/>
            <a:ext cx="2989385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8440614" y="2672864"/>
            <a:ext cx="3001109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2473570" y="4513386"/>
            <a:ext cx="2977661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5451229" y="4513386"/>
            <a:ext cx="2989385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8440614" y="4513387"/>
            <a:ext cx="3001109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</p:spTree>
    <p:extLst>
      <p:ext uri="{BB962C8B-B14F-4D97-AF65-F5344CB8AC3E}">
        <p14:creationId xmlns:p14="http://schemas.microsoft.com/office/powerpoint/2010/main" val="410777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180388" y="345358"/>
            <a:ext cx="40868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Prototype</a:t>
            </a:r>
          </a:p>
          <a:p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- </a:t>
            </a:r>
            <a:r>
              <a:rPr lang="ko-KR" altLang="en-US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양식</a:t>
            </a:r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( western.html )</a:t>
            </a:r>
            <a:endParaRPr lang="ko-KR" altLang="en-US" sz="3200" b="1" spc="-300" dirty="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바닥글 개체 틀 3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2473569" y="1559169"/>
            <a:ext cx="8968154" cy="47947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2473568" y="1559169"/>
            <a:ext cx="3235569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로고 이미지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&lt;div id=“header_00”&gt;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709139" y="1559170"/>
            <a:ext cx="5732584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검색 필드 </a:t>
            </a:r>
            <a:r>
              <a:rPr lang="en-US" altLang="ko-KR" dirty="0" smtClean="0">
                <a:solidFill>
                  <a:schemeClr val="tx1"/>
                </a:solidFill>
              </a:rPr>
              <a:t>&lt;div id=“header_01”&gt;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473569" y="2121877"/>
            <a:ext cx="5251940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메뉴 </a:t>
            </a:r>
            <a:r>
              <a:rPr lang="en-US" altLang="ko-KR" dirty="0" smtClean="0">
                <a:solidFill>
                  <a:schemeClr val="tx1"/>
                </a:solidFill>
              </a:rPr>
              <a:t>&lt;div id=“nav100”&gt;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713783" y="2121877"/>
            <a:ext cx="3727940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로그인 필드</a:t>
            </a:r>
            <a:r>
              <a:rPr lang="en-US" altLang="ko-KR" dirty="0" smtClean="0">
                <a:solidFill>
                  <a:schemeClr val="tx1"/>
                </a:solidFill>
              </a:rPr>
              <a:t> &lt;div id=“nav101”&gt;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473570" y="2672863"/>
            <a:ext cx="2977661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5451229" y="2672863"/>
            <a:ext cx="2989385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8440614" y="2672864"/>
            <a:ext cx="3001109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2473570" y="4513386"/>
            <a:ext cx="2977661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5451229" y="4513386"/>
            <a:ext cx="2989385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8440614" y="4513387"/>
            <a:ext cx="3001109" cy="1828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유투브</a:t>
            </a:r>
            <a:r>
              <a:rPr lang="ko-KR" altLang="en-US" dirty="0" smtClean="0">
                <a:solidFill>
                  <a:schemeClr val="tx1"/>
                </a:solidFill>
              </a:rPr>
              <a:t> 영상 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&lt;div class=“recipe”&gt;</a:t>
            </a:r>
          </a:p>
        </p:txBody>
      </p:sp>
    </p:spTree>
    <p:extLst>
      <p:ext uri="{BB962C8B-B14F-4D97-AF65-F5344CB8AC3E}">
        <p14:creationId xmlns:p14="http://schemas.microsoft.com/office/powerpoint/2010/main" val="410777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180386" y="345358"/>
            <a:ext cx="4696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Prototype</a:t>
            </a:r>
          </a:p>
          <a:p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- </a:t>
            </a:r>
            <a:r>
              <a:rPr lang="ko-KR" altLang="en-US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자유게시판</a:t>
            </a:r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( board.html )</a:t>
            </a:r>
            <a:endParaRPr lang="ko-KR" altLang="en-US" sz="3200" b="1" spc="-300" dirty="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바닥글 개체 틀 3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2473569" y="1559169"/>
            <a:ext cx="8968154" cy="50057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2473568" y="1559169"/>
            <a:ext cx="3235569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로고 이미지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&lt;div id=“header_00”&gt;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709139" y="1559170"/>
            <a:ext cx="5732584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검색 필드 </a:t>
            </a:r>
            <a:r>
              <a:rPr lang="en-US" altLang="ko-KR" dirty="0" smtClean="0">
                <a:solidFill>
                  <a:schemeClr val="tx1"/>
                </a:solidFill>
              </a:rPr>
              <a:t>&lt;div id=“header_01”&gt;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473569" y="2121877"/>
            <a:ext cx="5251940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메뉴 </a:t>
            </a:r>
            <a:r>
              <a:rPr lang="en-US" altLang="ko-KR" dirty="0" smtClean="0">
                <a:solidFill>
                  <a:schemeClr val="tx1"/>
                </a:solidFill>
              </a:rPr>
              <a:t>&lt;div id=“nav100”&gt;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713783" y="2121877"/>
            <a:ext cx="3727940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로그인 필드</a:t>
            </a:r>
            <a:r>
              <a:rPr lang="en-US" altLang="ko-KR" dirty="0" smtClean="0">
                <a:solidFill>
                  <a:schemeClr val="tx1"/>
                </a:solidFill>
              </a:rPr>
              <a:t> &lt;div id=“nav101”&gt;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473569" y="2684584"/>
            <a:ext cx="8968154" cy="389206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게시글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&lt;table id = “</a:t>
            </a:r>
            <a:r>
              <a:rPr lang="en-US" altLang="ko-KR" dirty="0" err="1" smtClean="0">
                <a:solidFill>
                  <a:schemeClr val="tx1"/>
                </a:solidFill>
              </a:rPr>
              <a:t>boardTable</a:t>
            </a:r>
            <a:r>
              <a:rPr lang="en-US" altLang="ko-KR" dirty="0" smtClean="0">
                <a:solidFill>
                  <a:schemeClr val="tx1"/>
                </a:solidFill>
              </a:rPr>
              <a:t>”&gt;</a:t>
            </a:r>
          </a:p>
        </p:txBody>
      </p:sp>
    </p:spTree>
    <p:extLst>
      <p:ext uri="{BB962C8B-B14F-4D97-AF65-F5344CB8AC3E}">
        <p14:creationId xmlns:p14="http://schemas.microsoft.com/office/powerpoint/2010/main" val="410777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180386" y="345358"/>
            <a:ext cx="4696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Prototype</a:t>
            </a:r>
          </a:p>
          <a:p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- </a:t>
            </a:r>
            <a:r>
              <a:rPr lang="ko-KR" altLang="en-US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회원가입</a:t>
            </a:r>
            <a:r>
              <a:rPr lang="en-US" altLang="ko-KR" sz="3200" b="1" spc="-300" dirty="0" smtClean="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( signIn.html )</a:t>
            </a:r>
            <a:endParaRPr lang="ko-KR" altLang="en-US" sz="3200" b="1" spc="-300" dirty="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바닥글 개체 틀 3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이환수</a:t>
            </a:r>
            <a:endParaRPr lang="ko-KR" altLang="en-US"/>
          </a:p>
        </p:txBody>
      </p: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2473569" y="1559169"/>
            <a:ext cx="8968154" cy="50057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2473568" y="1559169"/>
            <a:ext cx="3235569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로고 이미지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&lt;div id=“header_00”&gt;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709139" y="1559170"/>
            <a:ext cx="5732584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검색 필드 </a:t>
            </a:r>
            <a:r>
              <a:rPr lang="en-US" altLang="ko-KR" dirty="0" smtClean="0">
                <a:solidFill>
                  <a:schemeClr val="tx1"/>
                </a:solidFill>
              </a:rPr>
              <a:t>&lt;div id=“header_01”&gt;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473569" y="2121877"/>
            <a:ext cx="5251940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메뉴 </a:t>
            </a:r>
            <a:r>
              <a:rPr lang="en-US" altLang="ko-KR" dirty="0" smtClean="0">
                <a:solidFill>
                  <a:schemeClr val="tx1"/>
                </a:solidFill>
              </a:rPr>
              <a:t>&lt;div id=“nav100”&gt;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713783" y="2121877"/>
            <a:ext cx="3727940" cy="5509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로그인 필드</a:t>
            </a:r>
            <a:r>
              <a:rPr lang="en-US" altLang="ko-KR" dirty="0" smtClean="0">
                <a:solidFill>
                  <a:schemeClr val="tx1"/>
                </a:solidFill>
              </a:rPr>
              <a:t> &lt;div id=“nav101”&gt;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473569" y="2684584"/>
            <a:ext cx="8968154" cy="389206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&lt;div id = “</a:t>
            </a:r>
            <a:r>
              <a:rPr lang="en-US" altLang="ko-KR" dirty="0" err="1" smtClean="0">
                <a:solidFill>
                  <a:schemeClr val="tx1"/>
                </a:solidFill>
              </a:rPr>
              <a:t>signInMain</a:t>
            </a:r>
            <a:r>
              <a:rPr lang="en-US" altLang="ko-KR" dirty="0" smtClean="0">
                <a:solidFill>
                  <a:schemeClr val="tx1"/>
                </a:solidFill>
              </a:rPr>
              <a:t>”&gt;</a:t>
            </a: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349261" y="3259015"/>
            <a:ext cx="5673970" cy="28838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회원가입 필드 </a:t>
            </a:r>
            <a:r>
              <a:rPr lang="en-US" altLang="ko-KR" dirty="0" smtClean="0">
                <a:solidFill>
                  <a:schemeClr val="tx1"/>
                </a:solidFill>
              </a:rPr>
              <a:t>&lt;table id = “</a:t>
            </a:r>
            <a:r>
              <a:rPr lang="en-US" altLang="ko-KR" dirty="0" err="1" smtClean="0">
                <a:solidFill>
                  <a:schemeClr val="tx1"/>
                </a:solidFill>
              </a:rPr>
              <a:t>signInTable</a:t>
            </a:r>
            <a:r>
              <a:rPr lang="en-US" altLang="ko-KR" dirty="0" smtClean="0">
                <a:solidFill>
                  <a:schemeClr val="tx1"/>
                </a:solidFill>
              </a:rPr>
              <a:t>”&gt;</a:t>
            </a:r>
          </a:p>
        </p:txBody>
      </p:sp>
    </p:spTree>
    <p:extLst>
      <p:ext uri="{BB962C8B-B14F-4D97-AF65-F5344CB8AC3E}">
        <p14:creationId xmlns:p14="http://schemas.microsoft.com/office/powerpoint/2010/main" val="410777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_008_10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4D60"/>
      </a:accent1>
      <a:accent2>
        <a:srgbClr val="006182"/>
      </a:accent2>
      <a:accent3>
        <a:srgbClr val="4E849C"/>
      </a:accent3>
      <a:accent4>
        <a:srgbClr val="DCDBD9"/>
      </a:accent4>
      <a:accent5>
        <a:srgbClr val="3B626E"/>
      </a:accent5>
      <a:accent6>
        <a:srgbClr val="27383E"/>
      </a:accent6>
      <a:hlink>
        <a:srgbClr val="3F3F3F"/>
      </a:hlink>
      <a:folHlink>
        <a:srgbClr val="3F3F3F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_008_10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4D60"/>
      </a:accent1>
      <a:accent2>
        <a:srgbClr val="006182"/>
      </a:accent2>
      <a:accent3>
        <a:srgbClr val="4E849C"/>
      </a:accent3>
      <a:accent4>
        <a:srgbClr val="DCDBD9"/>
      </a:accent4>
      <a:accent5>
        <a:srgbClr val="3B626E"/>
      </a:accent5>
      <a:accent6>
        <a:srgbClr val="27383E"/>
      </a:accent6>
      <a:hlink>
        <a:srgbClr val="3F3F3F"/>
      </a:hlink>
      <a:folHlink>
        <a:srgbClr val="3F3F3F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500</Words>
  <Application>Microsoft Office PowerPoint</Application>
  <PresentationFormat>와이드스크린</PresentationFormat>
  <Paragraphs>138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Pretendard</vt:lpstr>
      <vt:lpstr>Pretendard Black</vt:lpstr>
      <vt:lpstr>맑은 고딕</vt:lpstr>
      <vt:lpstr>Arial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kimteacher</cp:lastModifiedBy>
  <cp:revision>416</cp:revision>
  <dcterms:created xsi:type="dcterms:W3CDTF">2022-08-03T01:14:38Z</dcterms:created>
  <dcterms:modified xsi:type="dcterms:W3CDTF">2025-04-09T00:02:27Z</dcterms:modified>
</cp:coreProperties>
</file>

<file path=docProps/thumbnail.jpeg>
</file>